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5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7" r:id="rId13"/>
    <p:sldId id="272" r:id="rId14"/>
    <p:sldId id="266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8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DC25-4AAE-46CB-BC87-7B3635626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5A22A-472B-4F51-B545-39AE913D2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FD540-AB5D-4A41-9BEC-4E96266D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9AAB2-AF79-4C5C-89B1-3664DE25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4F478-0DBA-46AB-A5D4-91D3B31B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0CACF-BF58-4D3D-A658-0BEC595F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2DE67-6C92-4E10-866D-EDC2F982A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4EB78-BC0A-47E8-A20E-7D5FB0FBF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FB126-29C2-4408-8AAD-3DFAE189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2182F-E8E1-428B-A208-95B042C8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07DBB8-DB86-4E97-86F2-76D8C7B69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FF39A-CD06-4674-B8B0-FD9E8ED0A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31E1C-54E8-4B68-B743-4F944358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B772B-4369-4B34-A31A-4F4503A8C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E8287-1851-4D62-A966-842F476F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66F7-23E4-4B9F-AA97-CE2F9F874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FAFFD-2932-4AAA-B5A5-85A4D8F0B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6B59C-8085-4ABC-BA38-C104DA64F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7E7A3-8D4B-4888-8019-579A18F7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9A45A-2FCB-4621-9084-B6F6E841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8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DADDF-482A-457B-8458-23DA07A7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83598-72E8-4634-8656-D213DC943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9D177-70A2-48FD-81EA-12392E96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9F961-2EF8-4BD4-9137-D36164C2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3A72-F9FE-458C-85F2-203B6A3FB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5CA5-E431-4278-A011-93616B279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1085-EB33-4338-9C3F-FCE917346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5F549-1E9F-42B8-B766-B5FC363BB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5594E-5E1B-4ACC-8A97-2076F906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98501-9585-4571-92C7-7016D39A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216F7-4A73-4744-82CD-E56CFA5A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3BE3-4920-45A1-B665-E890CC1E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7C10B-4700-4C7D-8E77-36851A66C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EFBD1-FFBD-4179-966E-23F98EA50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7D241C-4A07-4C2C-991F-047528BB2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D08F1D-72B7-44C2-A928-7AF131D9A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1724B-A478-49F3-8B6C-44908E04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0910B4-A890-4432-B93A-AE88776E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3D677A-3895-4710-B89D-8D84E987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FD60-159E-4015-8B44-AB810F89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0DDB7-A9ED-47D1-B2B3-B8A16B5B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5A20F-5843-4618-ADA9-87D4FFD1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A72A1-AEB2-42EF-9FF2-CD26309D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8A3CE-22C3-4499-B7D0-3DF4A8CA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3A2EF-EF14-4117-89FF-2D27595B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DAB30-4418-4E3C-B443-E1ECAF59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27CA9-46BA-4B67-BBAA-714B6F08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11480-2267-444F-A1C0-E080A7417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1939A-66C2-42E8-A91A-0BEB17DE7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DAF31-AEEA-46DC-BC15-8D779BE2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0205B-043E-46EC-B477-DF1A4125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653F0-8337-4B94-8513-F1C43A38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0456-D31E-45C9-99E1-EDE1FE67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3A36E-8CA7-4686-9999-B7C999F1B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4F50A-9E3D-411D-9BEC-E6A0516DA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324D0-640A-476B-9CF8-BDF03BE51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13AF5-BAD5-4932-B567-0B6367B0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7BAC5-3041-4A14-8CD5-20230820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25098B-CDC7-419C-97E3-481216D4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44950-20E4-4A38-BB5C-D90219EF6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0AFC7-697E-405E-9905-5E50C62267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6D0B-F871-4184-BAC1-1A43E0BD689C}" type="datetimeFigureOut">
              <a:rPr lang="en-US" smtClean="0"/>
              <a:t>11/17/2018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3395F-B907-4780-9AC8-93C61BF34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1BB3-021D-48FD-A6F9-673DDE74A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84432-FC62-4F9C-8FFF-633CFBAC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2000"/>
    </mc:Choice>
    <mc:Fallback xmlns="">
      <p:transition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0C53-3E6A-4396-B96E-F42CCBF6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appy_Music-2018-09-18_-_Beautiful_Memories_-_David_Fesliyan">
            <a:hlinkClick r:id="" action="ppaction://media"/>
            <a:extLst>
              <a:ext uri="{FF2B5EF4-FFF2-40B4-BE49-F238E27FC236}">
                <a16:creationId xmlns:a16="http://schemas.microsoft.com/office/drawing/2014/main" id="{89424F3F-AB19-4D83-A93B-22EFEED6082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1553E-A2E1-4B84-A72A-92D3CC67C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6" t="8395" r="6019" b="8313"/>
          <a:stretch/>
        </p:blipFill>
        <p:spPr>
          <a:xfrm>
            <a:off x="10626" y="0"/>
            <a:ext cx="12181374" cy="6858000"/>
          </a:xfrm>
          <a:prstGeom prst="rect">
            <a:avLst/>
          </a:prstGeom>
        </p:spPr>
      </p:pic>
      <p:pic>
        <p:nvPicPr>
          <p:cNvPr id="6" name="Happy_Music-2018-09-18_-_Beautiful_Memories_-_David_Fesliyan">
            <a:hlinkClick r:id="" action="ppaction://media"/>
            <a:extLst>
              <a:ext uri="{FF2B5EF4-FFF2-40B4-BE49-F238E27FC236}">
                <a16:creationId xmlns:a16="http://schemas.microsoft.com/office/drawing/2014/main" id="{0DBD0170-79FB-4FE0-A796-BDB5E44B0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808" y="34533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418A2-3744-440E-828E-9CC789F3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itcollege.ac.in/online_registration/apamei/media/glimpses_images/day1/DSC_4541.JPG">
            <a:extLst>
              <a:ext uri="{FF2B5EF4-FFF2-40B4-BE49-F238E27FC236}">
                <a16:creationId xmlns:a16="http://schemas.microsoft.com/office/drawing/2014/main" id="{4AF48CA0-181B-479D-9086-F8E4FE988B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05" y="1143000"/>
            <a:ext cx="5522195" cy="5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tcollege.ac.in/online_registration/apamei/media/glimpses_images/day1/DSC_4458.JPG">
            <a:extLst>
              <a:ext uri="{FF2B5EF4-FFF2-40B4-BE49-F238E27FC236}">
                <a16:creationId xmlns:a16="http://schemas.microsoft.com/office/drawing/2014/main" id="{A8F978E0-D8C1-4C63-96B4-940995229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5" y="1143000"/>
            <a:ext cx="5077178" cy="5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2044"/>
      </p:ext>
    </p:extLst>
  </p:cSld>
  <p:clrMapOvr>
    <a:masterClrMapping/>
  </p:clrMapOvr>
  <p:transition spd="slow" advClick="0" advTm="2000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E7ADA-5878-4EA0-BFFD-89F8AE71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IN" sz="2000" b="1" u="sng" dirty="0"/>
            </a:br>
            <a:br>
              <a:rPr lang="en-IN" sz="2000" b="1" u="sng" dirty="0"/>
            </a:br>
            <a:r>
              <a:rPr lang="en-IN" sz="2000" b="1" u="sng" dirty="0"/>
              <a:t>PARALLEL SESSIONS</a:t>
            </a:r>
            <a:br>
              <a:rPr lang="en-US" sz="2000" dirty="0"/>
            </a:br>
            <a:br>
              <a:rPr lang="en-US" sz="2000" dirty="0"/>
            </a:br>
            <a: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  <a:t>Interactive sessions on topics like :</a:t>
            </a:r>
            <a:b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  <a:t>“Economy and Education”, </a:t>
            </a:r>
            <a:b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  <a:t>“Education and Culture: Contribution of Methodism” </a:t>
            </a:r>
            <a:b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  <a:t>“Responsible Citizenship on Ecological Crises” </a:t>
            </a:r>
            <a:b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2000" b="1" dirty="0">
                <a:solidFill>
                  <a:schemeClr val="accent2">
                    <a:lumMod val="75000"/>
                  </a:schemeClr>
                </a:solidFill>
              </a:rPr>
              <a:t>“Gender: The Unfinished agenda” etc. by eminent speakers.</a:t>
            </a:r>
            <a:b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C:\Users\jaskirat\Desktop\PIC 7.JPG">
            <a:extLst>
              <a:ext uri="{FF2B5EF4-FFF2-40B4-BE49-F238E27FC236}">
                <a16:creationId xmlns:a16="http://schemas.microsoft.com/office/drawing/2014/main" id="{B7EF73A0-35FF-4F4F-94C4-C3F1CECC994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4" y="2765777"/>
            <a:ext cx="4436534" cy="356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jaskirat\Desktop\PIC 8.JPG">
            <a:extLst>
              <a:ext uri="{FF2B5EF4-FFF2-40B4-BE49-F238E27FC236}">
                <a16:creationId xmlns:a16="http://schemas.microsoft.com/office/drawing/2014/main" id="{BBBFB21E-3B5E-4EED-A430-5401E11E55D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12" y="2709333"/>
            <a:ext cx="4933244" cy="3567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BFC0-CA64-4DF8-9A38-BD8DD814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FCBD3-8945-49B3-AEE6-558DFE5E49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6" y="1261873"/>
            <a:ext cx="5023557" cy="483412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E94C83-3437-42F8-9545-3EB695696F5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1874"/>
            <a:ext cx="5160264" cy="48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1EB5-0689-409A-BEA6-66221ED8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0A3189-F59A-483E-A37F-F0850C8D5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2" y="1307592"/>
            <a:ext cx="5543072" cy="500212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BF0AB-90E9-46A4-BD54-5B48D6327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1307592"/>
            <a:ext cx="5244368" cy="497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7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D481-76E7-4623-A26B-1ACB6F69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jaskirat\Desktop\PIC 9.JPG">
            <a:extLst>
              <a:ext uri="{FF2B5EF4-FFF2-40B4-BE49-F238E27FC236}">
                <a16:creationId xmlns:a16="http://schemas.microsoft.com/office/drawing/2014/main" id="{6A90F246-DE31-4A5E-B1E2-7FBB23CE4B3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5" y="1024128"/>
            <a:ext cx="5313003" cy="506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8EC4AB-E405-4B5E-AF9C-6D0CB081C1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4128"/>
            <a:ext cx="5169408" cy="50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74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D1A5-9FB8-4043-9452-B6A1175A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400" b="1" u="sng" dirty="0"/>
              <a:t>DAY 2</a:t>
            </a:r>
            <a:br>
              <a:rPr lang="en-US" sz="2400" dirty="0"/>
            </a:br>
            <a:r>
              <a:rPr lang="en-IN" sz="2400" b="1" u="sng" dirty="0"/>
              <a:t>Morning Devotion</a:t>
            </a:r>
            <a:br>
              <a:rPr lang="en-US" sz="2400" dirty="0"/>
            </a:br>
            <a:r>
              <a:rPr lang="en-IN" sz="2400" b="1" dirty="0">
                <a:solidFill>
                  <a:schemeClr val="accent2">
                    <a:lumMod val="75000"/>
                  </a:schemeClr>
                </a:solidFill>
              </a:rPr>
              <a:t>You will keep in perfect peace him whose mind is steadfast, because he trusts in You.    </a:t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4EF3E0-EE52-46A2-9A11-E57E7FD0A45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" y="1929385"/>
            <a:ext cx="5555149" cy="4008572"/>
          </a:xfrm>
          <a:prstGeom prst="rect">
            <a:avLst/>
          </a:prstGeom>
        </p:spPr>
      </p:pic>
      <p:pic>
        <p:nvPicPr>
          <p:cNvPr id="5" name="Picture 4" descr="C:\Users\jaskirat\Desktop\PIC 10.JPG">
            <a:extLst>
              <a:ext uri="{FF2B5EF4-FFF2-40B4-BE49-F238E27FC236}">
                <a16:creationId xmlns:a16="http://schemas.microsoft.com/office/drawing/2014/main" id="{DDC5DAE4-93F9-4266-9515-0297A777DCC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52" y="1929384"/>
            <a:ext cx="5023782" cy="4008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27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wind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2285C-4BCA-4CF4-AA9E-47A7F10DC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jaskirat\Desktop\PIC 11.JPG">
            <a:extLst>
              <a:ext uri="{FF2B5EF4-FFF2-40B4-BE49-F238E27FC236}">
                <a16:creationId xmlns:a16="http://schemas.microsoft.com/office/drawing/2014/main" id="{06A47C38-0313-4A1F-BE74-11F5FFF9095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43584"/>
            <a:ext cx="5343144" cy="4750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jaskirat\Desktop\PIC 12.JPG">
            <a:extLst>
              <a:ext uri="{FF2B5EF4-FFF2-40B4-BE49-F238E27FC236}">
                <a16:creationId xmlns:a16="http://schemas.microsoft.com/office/drawing/2014/main" id="{56E0B9FC-48A9-4B26-B518-FD28F2C6D1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67" y="1243584"/>
            <a:ext cx="5122221" cy="4750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57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prestige"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75398-2935-4729-B54B-3F48EE78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400" b="1" u="sng" dirty="0"/>
              <a:t> </a:t>
            </a:r>
            <a:br>
              <a:rPr lang="en-US" sz="2400" dirty="0"/>
            </a:br>
            <a:r>
              <a:rPr lang="en-IN" sz="2400" b="1" u="sng" dirty="0"/>
              <a:t>PARALLEL SESSIONS</a:t>
            </a:r>
            <a:br>
              <a:rPr lang="en-US" sz="2400" dirty="0"/>
            </a:br>
            <a: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  <a:t>Interactive sessions on topics like :</a:t>
            </a:r>
            <a:b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  <a:t>“Pluralism and Secularism”, </a:t>
            </a:r>
            <a:b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  <a:t>“Economy and Technology”</a:t>
            </a:r>
            <a:b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  <a:t>“Methodists as Peace Maker”</a:t>
            </a:r>
            <a:b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N" sz="1800" b="1" dirty="0">
                <a:solidFill>
                  <a:schemeClr val="accent2">
                    <a:lumMod val="75000"/>
                  </a:schemeClr>
                </a:solidFill>
              </a:rPr>
              <a:t>“Race, Gender and Environment” etc. by various eminent speakers.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C:\Users\jaskirat\Desktop\PIC 14.JPG">
            <a:extLst>
              <a:ext uri="{FF2B5EF4-FFF2-40B4-BE49-F238E27FC236}">
                <a16:creationId xmlns:a16="http://schemas.microsoft.com/office/drawing/2014/main" id="{1594EC5D-297C-4EC4-BC0E-770B2F2E024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2494844"/>
            <a:ext cx="5260622" cy="377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jaskirat\Desktop\PIC 13.JPG">
            <a:extLst>
              <a:ext uri="{FF2B5EF4-FFF2-40B4-BE49-F238E27FC236}">
                <a16:creationId xmlns:a16="http://schemas.microsoft.com/office/drawing/2014/main" id="{467300C3-FD9E-4DEC-9FB9-A1E767E6CF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12" y="2494845"/>
            <a:ext cx="4862688" cy="3770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62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racture"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557F-FCB3-481F-A6CF-0A586D29E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jaskirat\Desktop\PIC 15.JPG">
            <a:extLst>
              <a:ext uri="{FF2B5EF4-FFF2-40B4-BE49-F238E27FC236}">
                <a16:creationId xmlns:a16="http://schemas.microsoft.com/office/drawing/2014/main" id="{9694A315-BC71-4C53-AE40-43C85617C51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7267"/>
            <a:ext cx="5553456" cy="528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7930A-74B7-46DF-9B87-CB9C0D5D1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2235" y="1207623"/>
            <a:ext cx="5283765" cy="42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crush"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87BE-0D69-4478-A19A-28E212F8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IN" b="1" dirty="0"/>
            </a:br>
            <a:r>
              <a:rPr lang="en-IN" b="1" dirty="0"/>
              <a:t>Meena Bazar Shopping at Campus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32BE71-DC85-4589-AE36-2246851CB8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9229"/>
            <a:ext cx="5471160" cy="4347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EED12-69FC-4631-A6D3-1384293D041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89" y="1489229"/>
            <a:ext cx="4662311" cy="43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5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eelOff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FF098-CFBF-40AB-9C17-1CB930B54B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Asia Pacific Association of Methodist Related Educational Institutions (APAMEI)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17092-A3F1-4B7C-B8FA-4106810CC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22" y="3568608"/>
            <a:ext cx="4301067" cy="26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75954"/>
      </p:ext>
    </p:extLst>
  </p:cSld>
  <p:clrMapOvr>
    <a:masterClrMapping/>
  </p:clrMapOvr>
  <p:transition spd="slow" advClick="0" advTm="2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30E7-5CBD-4478-9CF5-9E12F55E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/>
              <a:t>Day 3</a:t>
            </a:r>
            <a:br>
              <a:rPr lang="en-US" sz="2800" dirty="0"/>
            </a:br>
            <a:r>
              <a:rPr lang="en-IN" sz="2800" b="1" u="sng" dirty="0"/>
              <a:t>Morning Devotion</a:t>
            </a:r>
            <a:r>
              <a:rPr lang="en-IN" sz="2800" dirty="0"/>
              <a:t> </a:t>
            </a:r>
            <a:br>
              <a:rPr lang="en-US" sz="2800" dirty="0"/>
            </a:br>
            <a:r>
              <a:rPr lang="en-IN" sz="2800" b="1" dirty="0">
                <a:solidFill>
                  <a:schemeClr val="accent2">
                    <a:lumMod val="75000"/>
                  </a:schemeClr>
                </a:solidFill>
              </a:rPr>
              <a:t>Prayer is the greatest way to start your day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9BA76B-748B-47BB-B60F-2542C6C061D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8" y="1883664"/>
            <a:ext cx="5685310" cy="449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133C69-CFF7-4BC9-B247-EE66AD9A62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11" y="1883664"/>
            <a:ext cx="4979529" cy="44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3AFD7-F55D-4CED-972F-05F8CF77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FF53B9-1B5F-4B53-9F53-3C93EBC881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1344168"/>
            <a:ext cx="5434470" cy="4830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B4F4B-C5D2-455B-92A5-F392F03FB5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1" y="1344168"/>
            <a:ext cx="5144909" cy="48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71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B8711-777A-4582-A9E1-664E4ACC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34560D-76E4-4217-9CE7-271BB99F7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4" y="1261872"/>
            <a:ext cx="5644446" cy="47201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F8DA5-F052-45E0-A2E0-C793C2D08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1872"/>
            <a:ext cx="5734756" cy="47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:dissolve/>
      </p:transition>
    </mc:Choice>
    <mc:Fallback xmlns="">
      <p:transition spd="slow" advClick="0" advTm="2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02FA5-3E16-40FC-AD05-4A7753BA9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7D399E-117C-4339-BEAC-9BED65A80C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6" y="1435608"/>
            <a:ext cx="5339644" cy="4728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97240-4EA5-4CC6-8544-48A3FCA361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42" y="1435608"/>
            <a:ext cx="5049858" cy="47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4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2000">
        <p15:prstTrans prst="origami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7A76-4DCB-456E-AEF7-CFB27CEA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EAD93C-E655-473B-B07D-91FA52FF5F4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1317977"/>
            <a:ext cx="5137915" cy="4845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A773AC-9E29-4D82-87D3-8F4EAAF84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69" y="1317976"/>
            <a:ext cx="5509431" cy="48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6EBE-2FD6-42F5-902F-A438F8E4A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400" b="1" u="sng" dirty="0"/>
              <a:t>DAY 4</a:t>
            </a:r>
            <a:br>
              <a:rPr lang="en-US" sz="2400" dirty="0"/>
            </a:br>
            <a:r>
              <a:rPr lang="en-IN" sz="2400" b="1" u="sng" dirty="0"/>
              <a:t>Morning Devotion</a:t>
            </a:r>
            <a:br>
              <a:rPr lang="en-IN" sz="2400" b="1" u="sng" dirty="0"/>
            </a:b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  <a:t>Daily Devotion is about helping you take your next step of faith.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8BF9CF2-F883-46D6-84CE-C8DDD3E29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7" y="1823607"/>
            <a:ext cx="5162167" cy="4339449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73011-8988-47A1-860D-E1382A317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49" y="1823607"/>
            <a:ext cx="5433551" cy="43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">
        <p14:honeycomb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AC11-F1FF-4C3A-B65A-1379981B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712B21-2A5B-4BDF-A5C0-7B41CB0D3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" y="1583266"/>
            <a:ext cx="5718541" cy="46895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B780F2-5299-4881-BD0F-64B7FF9DB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32" y="1544618"/>
            <a:ext cx="5234431" cy="46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BEE1-B766-4C8D-9C96-E9B0871A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itcollege.ac.in/online_registration/apamei/media/glimpses_images/day4/DSC_5500.JPG">
            <a:extLst>
              <a:ext uri="{FF2B5EF4-FFF2-40B4-BE49-F238E27FC236}">
                <a16:creationId xmlns:a16="http://schemas.microsoft.com/office/drawing/2014/main" id="{3BD82B82-1EC3-4565-9C20-F7EDB787B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2" y="1216266"/>
            <a:ext cx="5534018" cy="48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tcollege.ac.in/online_registration/apamei/media/glimpses_images/day4/DSC_5503.JPG">
            <a:extLst>
              <a:ext uri="{FF2B5EF4-FFF2-40B4-BE49-F238E27FC236}">
                <a16:creationId xmlns:a16="http://schemas.microsoft.com/office/drawing/2014/main" id="{258E263E-FEB9-40F8-A864-1BC6CDCC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6266"/>
            <a:ext cx="5407152" cy="48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7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273D0-632F-458B-956A-00730007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itcollege.ac.in/online_registration/apamei/media/glimpses_images/day4/DSC_5518.JPG">
            <a:extLst>
              <a:ext uri="{FF2B5EF4-FFF2-40B4-BE49-F238E27FC236}">
                <a16:creationId xmlns:a16="http://schemas.microsoft.com/office/drawing/2014/main" id="{66E5E7E4-C247-42B3-BDDE-9D6B21B3F1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4" y="1296046"/>
            <a:ext cx="5397218" cy="49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tcollege.ac.in/online_registration/apamei/media/glimpses_images/day4/DSC_5486.JPG">
            <a:extLst>
              <a:ext uri="{FF2B5EF4-FFF2-40B4-BE49-F238E27FC236}">
                <a16:creationId xmlns:a16="http://schemas.microsoft.com/office/drawing/2014/main" id="{CCA7554C-6B46-43E3-8353-3A9B80FC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6046"/>
            <a:ext cx="5257800" cy="49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2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9DFC-18D4-41C6-9C13-9B67B2F8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itcollege.ac.in/online_registration/apamei/media/glimpses_images/day4/DSC_5534.JPG">
            <a:extLst>
              <a:ext uri="{FF2B5EF4-FFF2-40B4-BE49-F238E27FC236}">
                <a16:creationId xmlns:a16="http://schemas.microsoft.com/office/drawing/2014/main" id="{13EC9FD1-6E5B-4E00-8973-0943ACBF51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4" y="843716"/>
            <a:ext cx="5938405" cy="517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tcollege.ac.in/online_registration/apamei/media/glimpses_images/day4/DSC_5560.JPG">
            <a:extLst>
              <a:ext uri="{FF2B5EF4-FFF2-40B4-BE49-F238E27FC236}">
                <a16:creationId xmlns:a16="http://schemas.microsoft.com/office/drawing/2014/main" id="{6364E9BC-F01B-46B4-A4F4-E0F0AA98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00" y="843716"/>
            <a:ext cx="5623386" cy="517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7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E42F28-D513-48DC-AE48-98C26920C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81" t="32894" r="14167" b="18684"/>
          <a:stretch/>
        </p:blipFill>
        <p:spPr>
          <a:xfrm>
            <a:off x="8568267" y="3172178"/>
            <a:ext cx="2664178" cy="3320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36303-D062-4E9A-A1A4-981E0558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13631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Conference Theme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18402-76B8-4A55-8C77-1D46142C4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b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The Main theme of the Conference is “Transcending Boundaries for Peace: Making Peace Peacefully”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03005"/>
      </p:ext>
    </p:extLst>
  </p:cSld>
  <p:clrMapOvr>
    <a:masterClrMapping/>
  </p:clrMapOvr>
  <p:transition spd="slow" advClick="0" advTm="2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A501-2742-4E02-92E3-605FC6D12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The Journey Ends…………………..</a:t>
            </a:r>
            <a:br>
              <a:rPr lang="en-US" dirty="0"/>
            </a:br>
            <a:endParaRPr lang="en-US" dirty="0"/>
          </a:p>
        </p:txBody>
      </p:sp>
      <p:pic>
        <p:nvPicPr>
          <p:cNvPr id="9218" name="Picture 2" descr="http://itcollege.ac.in/online_registration/apamei/media/glimpses_images/day1/DSC_4686.JPG">
            <a:extLst>
              <a:ext uri="{FF2B5EF4-FFF2-40B4-BE49-F238E27FC236}">
                <a16:creationId xmlns:a16="http://schemas.microsoft.com/office/drawing/2014/main" id="{6ABE83FB-E161-4C9E-8BAE-BB4D92349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36" y="1388440"/>
            <a:ext cx="7882128" cy="5350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F6FF-51E1-4169-B94C-9DA4F031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b="1" dirty="0"/>
              <a:t> </a:t>
            </a:r>
            <a:br>
              <a:rPr lang="en-US" sz="2800" dirty="0"/>
            </a:br>
            <a:r>
              <a:rPr lang="en-IN" sz="2800" b="1" u="sng" dirty="0"/>
              <a:t>DAY 1</a:t>
            </a:r>
            <a:br>
              <a:rPr lang="en-US" sz="2800" dirty="0"/>
            </a:br>
            <a:r>
              <a:rPr lang="en-IN" sz="2800" b="1" u="sng" dirty="0"/>
              <a:t>Morning Devotion</a:t>
            </a:r>
            <a:br>
              <a:rPr lang="en-US" sz="2800" dirty="0"/>
            </a:br>
            <a:r>
              <a:rPr lang="en-IN" sz="2800" b="1" i="1" dirty="0">
                <a:solidFill>
                  <a:schemeClr val="accent2">
                    <a:lumMod val="75000"/>
                  </a:schemeClr>
                </a:solidFill>
              </a:rPr>
              <a:t>A morning prayer is a wonderful way to focus your time and attention.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 descr="C:\Users\jaskirat\Desktop\PIC 1.JPG">
            <a:extLst>
              <a:ext uri="{FF2B5EF4-FFF2-40B4-BE49-F238E27FC236}">
                <a16:creationId xmlns:a16="http://schemas.microsoft.com/office/drawing/2014/main" id="{E9834E16-F772-42C5-8F73-83667E264D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9" y="2212622"/>
            <a:ext cx="4628444" cy="35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jaskirat\Desktop\PIC 2.JPG">
            <a:extLst>
              <a:ext uri="{FF2B5EF4-FFF2-40B4-BE49-F238E27FC236}">
                <a16:creationId xmlns:a16="http://schemas.microsoft.com/office/drawing/2014/main" id="{9A928009-7F13-4546-B969-30B804A65D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35" y="2212622"/>
            <a:ext cx="5119476" cy="3578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jaskirat\Desktop\PIC 3.JPG">
            <a:extLst>
              <a:ext uri="{FF2B5EF4-FFF2-40B4-BE49-F238E27FC236}">
                <a16:creationId xmlns:a16="http://schemas.microsoft.com/office/drawing/2014/main" id="{4DE9E0B5-56EC-409E-A58E-706956B99D2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88" y="786383"/>
            <a:ext cx="5397395" cy="542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http://itcollege.ac.in/online_registration/apamei/media/glimpses_images/day1/DSC_3994.JPG">
            <a:extLst>
              <a:ext uri="{FF2B5EF4-FFF2-40B4-BE49-F238E27FC236}">
                <a16:creationId xmlns:a16="http://schemas.microsoft.com/office/drawing/2014/main" id="{D2755D1C-F92F-4DDA-90B1-AA444970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7" y="786383"/>
            <a:ext cx="5706883" cy="542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90D7-4D10-4454-B95C-87A32D38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Inaugural Session</a:t>
            </a:r>
            <a:br>
              <a:rPr lang="en-US" sz="2400" b="1" dirty="0"/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Opening ceremony by the chief guest Sri </a:t>
            </a:r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Ram Naik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(Hon’ble Governor, Uttar Pradesh)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225AC-DDAF-49DB-A7CD-1486686A3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8955"/>
            <a:ext cx="4901107" cy="327095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A2CBA2-24F1-4326-AC0F-B789FE67E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95" y="2508955"/>
            <a:ext cx="5022419" cy="3351919"/>
          </a:xfrm>
        </p:spPr>
      </p:pic>
    </p:spTree>
    <p:extLst>
      <p:ext uri="{BB962C8B-B14F-4D97-AF65-F5344CB8AC3E}">
        <p14:creationId xmlns:p14="http://schemas.microsoft.com/office/powerpoint/2010/main" val="34173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20F0-C3DC-433E-BF40-594A7416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9822C5-C733-4BF7-AB32-A29C922EA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40" y="1090169"/>
            <a:ext cx="5868978" cy="4677663"/>
          </a:xfrm>
          <a:prstGeom prst="rect">
            <a:avLst/>
          </a:prstGeom>
        </p:spPr>
      </p:pic>
      <p:pic>
        <p:nvPicPr>
          <p:cNvPr id="5" name="Picture 4" descr="C:\Users\jaskirat\Desktop\PIC 4.JPG">
            <a:extLst>
              <a:ext uri="{FF2B5EF4-FFF2-40B4-BE49-F238E27FC236}">
                <a16:creationId xmlns:a16="http://schemas.microsoft.com/office/drawing/2014/main" id="{BBC2422A-F7E4-4DA1-A5EE-282FEFC5F68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78" y="1090169"/>
            <a:ext cx="5086973" cy="4677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127680"/>
      </p:ext>
    </p:extLst>
  </p:cSld>
  <p:clrMapOvr>
    <a:masterClrMapping/>
  </p:clrMapOvr>
  <p:transition spd="slow" advClick="0" advTm="2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3709-64F8-4D3B-94B7-2970A676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37D26E-34AB-4B37-82B7-B5E37884F1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1027523"/>
            <a:ext cx="5032022" cy="4944300"/>
          </a:xfrm>
          <a:prstGeom prst="rect">
            <a:avLst/>
          </a:prstGeom>
        </p:spPr>
      </p:pic>
      <p:pic>
        <p:nvPicPr>
          <p:cNvPr id="6" name="Picture 4" descr="http://itcollege.ac.in/online_registration/apamei/media/glimpses_images/day1/DSC_4477.JPG">
            <a:extLst>
              <a:ext uri="{FF2B5EF4-FFF2-40B4-BE49-F238E27FC236}">
                <a16:creationId xmlns:a16="http://schemas.microsoft.com/office/drawing/2014/main" id="{739D01B2-DB65-42A9-9A8D-B454DBA58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0" y="1027523"/>
            <a:ext cx="5605050" cy="494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7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268C-14B1-4A52-A291-2D44F711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jaskirat\Desktop\PIC 5.JPG">
            <a:extLst>
              <a:ext uri="{FF2B5EF4-FFF2-40B4-BE49-F238E27FC236}">
                <a16:creationId xmlns:a16="http://schemas.microsoft.com/office/drawing/2014/main" id="{00144F86-82A0-4C24-A2BE-4B2E9312A5F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10" y="1188720"/>
            <a:ext cx="4538133" cy="49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tcollege.ac.in/online_registration/apamei/media/glimpses_images/day1/DSC_4618.JPG">
            <a:extLst>
              <a:ext uri="{FF2B5EF4-FFF2-40B4-BE49-F238E27FC236}">
                <a16:creationId xmlns:a16="http://schemas.microsoft.com/office/drawing/2014/main" id="{102A555A-35C3-467D-8216-DBCEE01E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8720"/>
            <a:ext cx="5091290" cy="492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21600"/>
      </p:ext>
    </p:extLst>
  </p:cSld>
  <p:clrMapOvr>
    <a:masterClrMapping/>
  </p:clrMapOvr>
  <p:transition spd="med" advClick="0" advTm="2000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27</Words>
  <Application>Microsoft Office PowerPoint</Application>
  <PresentationFormat>Widescreen</PresentationFormat>
  <Paragraphs>13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Aharoni</vt:lpstr>
      <vt:lpstr>Arial</vt:lpstr>
      <vt:lpstr>Calibri</vt:lpstr>
      <vt:lpstr>Calibri Light</vt:lpstr>
      <vt:lpstr>Office Theme</vt:lpstr>
      <vt:lpstr>PowerPoint Presentation</vt:lpstr>
      <vt:lpstr>Asia Pacific Association of Methodist Related Educational Institutions (APAMEI)</vt:lpstr>
      <vt:lpstr> Conference Theme </vt:lpstr>
      <vt:lpstr>  DAY 1 Morning Devotion A morning prayer is a wonderful way to focus your time and attention. </vt:lpstr>
      <vt:lpstr>PowerPoint Presentation</vt:lpstr>
      <vt:lpstr>Inaugural Session Opening ceremony by the chief guest Sri Ram Naik (Hon’ble Governor, Uttar Pradesh) </vt:lpstr>
      <vt:lpstr>PowerPoint Presentation</vt:lpstr>
      <vt:lpstr>PowerPoint Presentation</vt:lpstr>
      <vt:lpstr>PowerPoint Presentation</vt:lpstr>
      <vt:lpstr>PowerPoint Presentation</vt:lpstr>
      <vt:lpstr>  PARALLEL SESSIONS  Interactive sessions on topics like : “Economy and Education”,  “Education and Culture: Contribution of Methodism”  “Responsible Citizenship on Ecological Crises”  “Gender: The Unfinished agenda” etc. by eminent speakers. </vt:lpstr>
      <vt:lpstr>PowerPoint Presentation</vt:lpstr>
      <vt:lpstr>PowerPoint Presentation</vt:lpstr>
      <vt:lpstr>PowerPoint Presentation</vt:lpstr>
      <vt:lpstr>DAY 2 Morning Devotion You will keep in perfect peace him whose mind is steadfast, because he trusts in You.     </vt:lpstr>
      <vt:lpstr>PowerPoint Presentation</vt:lpstr>
      <vt:lpstr>  PARALLEL SESSIONS Interactive sessions on topics like : “Pluralism and Secularism”,  “Economy and Technology” “Methodists as Peace Maker” “Race, Gender and Environment” etc. by various eminent speakers.</vt:lpstr>
      <vt:lpstr>PowerPoint Presentation</vt:lpstr>
      <vt:lpstr> Meena Bazar Shopping at Campus </vt:lpstr>
      <vt:lpstr>Day 3 Morning Devotion  Prayer is the greatest way to start your day </vt:lpstr>
      <vt:lpstr>PowerPoint Presentation</vt:lpstr>
      <vt:lpstr>PowerPoint Presentation</vt:lpstr>
      <vt:lpstr>PowerPoint Presentation</vt:lpstr>
      <vt:lpstr>PowerPoint Presentation</vt:lpstr>
      <vt:lpstr>DAY 4 Morning Devotion Daily Devotion is about helping you take your next step of faith.</vt:lpstr>
      <vt:lpstr>PowerPoint Presentation</vt:lpstr>
      <vt:lpstr>PowerPoint Presentation</vt:lpstr>
      <vt:lpstr>PowerPoint Presentation</vt:lpstr>
      <vt:lpstr>PowerPoint Presentation</vt:lpstr>
      <vt:lpstr> The Journey Ends…………………..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Asia Pacific Association of Methodist Related Educational Institutions (APAMEI)</dc:title>
  <dc:creator>DELL-PC</dc:creator>
  <cp:lastModifiedBy>DELL-PC</cp:lastModifiedBy>
  <cp:revision>23</cp:revision>
  <dcterms:created xsi:type="dcterms:W3CDTF">2018-11-17T04:21:07Z</dcterms:created>
  <dcterms:modified xsi:type="dcterms:W3CDTF">2018-11-17T10:03:01Z</dcterms:modified>
</cp:coreProperties>
</file>